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9" r:id="rId5"/>
    <p:sldId id="265" r:id="rId6"/>
    <p:sldId id="274" r:id="rId7"/>
    <p:sldId id="266" r:id="rId8"/>
    <p:sldId id="267" r:id="rId9"/>
    <p:sldId id="268" r:id="rId10"/>
    <p:sldId id="270" r:id="rId11"/>
    <p:sldId id="272" r:id="rId12"/>
    <p:sldId id="271" r:id="rId13"/>
    <p:sldId id="273" r:id="rId14"/>
    <p:sldId id="275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C6D00-B495-467C-930F-5A8A28398DE6}" type="datetimeFigureOut">
              <a:rPr lang="ru-RU" smtClean="0"/>
              <a:pPr/>
              <a:t>15.09.2023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3F214-7141-4E73-B860-DF83CFDAB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tests/4602804-&#1090;&#1077;&#1089;&#1090;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multiurok.ru/tests/460280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s://learningapps.org/display?v=pxbjwb1g523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 Республики Казахстан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КГУ «Глубоковский технический колледж» УО ВКО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43578"/>
            <a:ext cx="9144000" cy="1214422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Специальность «Строительство и эксплуатация зданий и сооружений»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Разработала: Мастер производственного обучения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Васильева Наталья Александровна</a:t>
            </a: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1455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«Лучший электронный образовательный ресурс»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Цифровые технологии в образовательном процессе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6215082"/>
          </a:xfrm>
          <a:solidFill>
            <a:schemeClr val="bg1">
              <a:lumMod val="95000"/>
            </a:schemeClr>
          </a:solidFill>
        </p:spPr>
        <p:txBody>
          <a:bodyPr>
            <a:normAutofit fontScale="92500"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Скринкаст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запись видео с экрана. </a:t>
            </a:r>
          </a:p>
          <a:p>
            <a:pPr algn="l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Скринкасты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чаще всего используют для обучения. С их помощью объясняют, как работать в разных программах, решать технические проблемы с компьютером или проходить игры.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Скринкаст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выполняют также в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Zoom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Movavi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Recorder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программная камера, созданная для съемки видео с экрана. В ней поддерживается несколько режимов съемки, можно выбрать источник захвата звука и сделать съемку с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камеры. При этом разобраться в интерфейсе – дело нескольких минут, даже если вы раньше ничем подобным не занимались.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 – еще один инструмент в линейке сервисов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доступный всем, у кого есть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Гугл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аккаунт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Интерфейс сервиса очень напоминает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Гугл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или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Гугл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Документы.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уже работали с каким – то из этих приложений, проблем с освоением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 не будет.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C:\Users\Admin\Downloads\maxresdefault.jpg"/>
          <p:cNvPicPr/>
          <p:nvPr/>
        </p:nvPicPr>
        <p:blipFill>
          <a:blip r:embed="rId3"/>
          <a:srcRect l="16641" t="23603" r="60649" b="68252"/>
          <a:stretch>
            <a:fillRect/>
          </a:stretch>
        </p:blipFill>
        <p:spPr bwMode="auto">
          <a:xfrm>
            <a:off x="0" y="571480"/>
            <a:ext cx="307180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Admin\Documents\00,.png"/>
          <p:cNvPicPr/>
          <p:nvPr/>
        </p:nvPicPr>
        <p:blipFill>
          <a:blip r:embed="rId4"/>
          <a:srcRect l="2941" t="13095" b="3651"/>
          <a:stretch>
            <a:fillRect/>
          </a:stretch>
        </p:blipFill>
        <p:spPr bwMode="auto">
          <a:xfrm>
            <a:off x="1928794" y="2143116"/>
            <a:ext cx="1219201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Admin\Documents\------.png"/>
          <p:cNvPicPr/>
          <p:nvPr/>
        </p:nvPicPr>
        <p:blipFill>
          <a:blip r:embed="rId5"/>
          <a:srcRect t="28003" r="31969" b="50888"/>
          <a:stretch>
            <a:fillRect/>
          </a:stretch>
        </p:blipFill>
        <p:spPr bwMode="auto">
          <a:xfrm>
            <a:off x="0" y="2500306"/>
            <a:ext cx="1571604" cy="690564"/>
          </a:xfrm>
          <a:prstGeom prst="rect">
            <a:avLst/>
          </a:prstGeom>
          <a:noFill/>
        </p:spPr>
      </p:pic>
      <p:pic>
        <p:nvPicPr>
          <p:cNvPr id="17" name="Рисунок 16" descr="C:\Users\Admin\Documents\0,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643446"/>
            <a:ext cx="121441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Цифровые технологии в образовательном процессе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Piktochart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удобный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сервис для разработки полиграфической продукции 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транскрибации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видео. Он подходит для создания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инфографик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презентаций,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постеров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т.д. 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инструменты доступны прямо в браузере, поэтому вам не нужно скачивать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Piktochart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компьютер.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Сервис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Kahoot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уже успели полюбить учителя, преподаватели вузов, школьники и студенты. И это произошло еще до повсеместного карантина.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Kahoot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удобно использовать прямо на уроке  –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офлайн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 во время дистанционного обучения этот сервис  –  настоящая находка, чтобы отдохнуть от статичного сидения у экрана и зазубривания новой темы.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ownloads\piktochart-flikover-image.png"/>
          <p:cNvPicPr/>
          <p:nvPr/>
        </p:nvPicPr>
        <p:blipFill>
          <a:blip r:embed="rId3" cstate="print"/>
          <a:srcRect l="7333" t="10400" r="7111"/>
          <a:stretch>
            <a:fillRect/>
          </a:stretch>
        </p:blipFill>
        <p:spPr bwMode="auto">
          <a:xfrm>
            <a:off x="0" y="928670"/>
            <a:ext cx="20716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edia.swetechockey.com/2018/06/Kahoot-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357562"/>
            <a:ext cx="1143008" cy="6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Домашняя работа обучающихся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6357950" cy="57150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Модули, интернет сайты обучающиеся могут просмотреть дома, составить образцы документов, подготовиться к практической работе, к зачёту, выполнить реферат. 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этих ресурсов в Интернете, считаю настоящим кладом в информатизации образовательного процесса.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компьютерных технологий и ЭОР в процессе обучения влияет на рост профессиональной компетентности мастера, это способствует значительному повышению качества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5929322" cy="571504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заключение хотелось бы отметить, для себя держу в планах, какой материал мне доработать по следующим темам и в каких программах.                                     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следующие уроки сделать презентации по темам которые требуют наглядного просмотра.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Ссылки: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5929322" cy="571504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https://youtu.be/wEM9Oys7UEU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rgbClr val="002060"/>
                </a:solidFill>
              </a:rPr>
              <a:t>You Tub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algn="l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https://multiurok.ru/tests/4602804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ru-RU" sz="2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algn="l"/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Мультиурок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(тест)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https://learningapps.org/display?v=pxbjwb1g523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Learning Apps.org (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кроссворд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Admin\Documents\ви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695"/>
            <a:ext cx="4020111" cy="2500306"/>
          </a:xfrm>
          <a:prstGeom prst="rect">
            <a:avLst/>
          </a:prstGeom>
          <a:noFill/>
        </p:spPr>
      </p:pic>
      <p:pic>
        <p:nvPicPr>
          <p:cNvPr id="3" name="Picture 3" descr="C:\Users\Admin\Documents\вввв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8678" y="4357694"/>
            <a:ext cx="3915322" cy="2500306"/>
          </a:xfrm>
          <a:prstGeom prst="rect">
            <a:avLst/>
          </a:prstGeom>
          <a:noFill/>
        </p:spPr>
      </p:pic>
      <p:pic>
        <p:nvPicPr>
          <p:cNvPr id="1028" name="Picture 4" descr="C:\Users\Admin\Documents\ууу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1357298"/>
            <a:ext cx="3286116" cy="2962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2214554"/>
            <a:ext cx="9144000" cy="21431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 стремления к бесконечному нет жизни, нет развития,</a:t>
            </a: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прогресса.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Цитата: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Виссарион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Григорьевич Белинский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57166"/>
            <a:ext cx="7929618" cy="6143668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 возможности применения ЭОР на уроках производственного обучения и во внеурочной деятельности;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 мастеров производственного обучения с технологией конструирования урока производственного обучения на основе использования ЭОР.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Сконструировать уроки с использованием ЭОР;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 особенностями, назначением и основными видами ЭОР;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практическую значимость ЭОР для организации работы;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Демонстрация опыта работы по использованию ЭОР на уроках производственного обучения;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умения информационно-поисковой деятельности, а так же навыки пошагового проектирования урока, используя при этом информационные ресурсы глобальной сети;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практические умения работы на персональном компьютере и правильное использование ЭОР.</a:t>
            </a:r>
          </a:p>
          <a:p>
            <a:pPr algn="l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Лучший электронный образовательный ресурс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ownloads\Slide5.jpg"/>
          <p:cNvPicPr>
            <a:picLocks noChangeAspect="1" noChangeArrowheads="1"/>
          </p:cNvPicPr>
          <p:nvPr/>
        </p:nvPicPr>
        <p:blipFill>
          <a:blip r:embed="rId3"/>
          <a:srcRect l="21838" t="24638" r="20690" b="14492"/>
          <a:stretch>
            <a:fillRect/>
          </a:stretch>
        </p:blipFill>
        <p:spPr bwMode="auto">
          <a:xfrm>
            <a:off x="0" y="2285992"/>
            <a:ext cx="4214810" cy="435771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714356"/>
            <a:ext cx="9144000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ЭОР</a:t>
            </a:r>
            <a:r>
              <a:rPr lang="ru-RU" sz="2000" dirty="0" smtClean="0">
                <a:solidFill>
                  <a:srgbClr val="002060"/>
                </a:solidFill>
              </a:rPr>
              <a:t>—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Электронными образовательными ресурсами называют учебные материалы, для воспроизведения которых используются электронные устройства.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 (образовательный) – запас, источник, средство, возможность для осуществления процесса (образовательного).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48" y="2357430"/>
            <a:ext cx="4857752" cy="41434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Цифровые образовательные ресурсы(ЦОР) правомерно рассматривать как один из видов разрабатываемых в настоящее время ЭОР нового поколения.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Применение ЭОР на уроках производственного обучения и во внеурочное время: (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видеоуроки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презентации;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слайд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лекции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 электронные учебные модули (ЭУМ);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контенты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лабораторные практикумы (инструкционные карты);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модули проверки знаний.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процесс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  <a:solidFill>
            <a:schemeClr val="bg1">
              <a:lumMod val="95000"/>
            </a:schemeClr>
          </a:solidFill>
        </p:spPr>
        <p:txBody>
          <a:bodyPr>
            <a:normAutofit fontScale="55000" lnSpcReduction="20000"/>
          </a:bodyPr>
          <a:lstStyle/>
          <a:p>
            <a:pPr algn="l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Прежде чем я создаю рабочий учебный план (РУП), разработка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РУПа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составляется на основе Типовых учебных планов (ТУП).                                       Беру информацию из (ТУП) создаю (РУП) и Календарно – тематическое планирование (КТП) на учебный год. Затем при создании плана урока, нахожу тему урока из РУП, КТП по заданной теме разрабатываю план урока. Исходя из плана урока создаю по теме: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инструкционно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технологическую карту, карту – задания и контрольно измерительный материал (кроссворды,  дополни слово, тесты и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l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учебном процессе ЭОР применяется мной при подготовке к уроку, на уроках во внеурочной деятельности, при подготовке домашнего задания. При наличии плана урок проходит более четко, мастер чувствует уверенность в реализации его целей и задач.                                                Системная подготовка мастера к уроку складывается не только из разработки плана урока, его дидактического и материально – технического обеспечения.                                                                                                              Сейчас обучающиеся больше времени проводят в поиске нужной информации в глобальной сети, в сетевых сообществах.                                  Хорошо составленный конспект, с использованием  </a:t>
            </a:r>
            <a:r>
              <a:rPr lang="ru-RU" sz="2400" dirty="0" smtClean="0"/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 – коммуникационной технологии (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ИКТ), электронного образовательного ресурса (ЭОР) помогает вести  современный  урок производственного обучения  на высоком технологическом  уровне.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6286512" cy="6215082"/>
          </a:xfrm>
        </p:spPr>
        <p:txBody>
          <a:bodyPr>
            <a:normAutofit fontScale="92500"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наиболее распространенный вид представления демонстрационных материалов. </a:t>
            </a:r>
          </a:p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презентаций использую такое программное средство </a:t>
            </a:r>
            <a:r>
              <a:rPr lang="ru-RU" sz="3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Pаint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использую для изменения</a:t>
            </a:r>
          </a:p>
          <a:p>
            <a:pPr algn="l"/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рисунка и надписи.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Фактически презентации являются электронными диафильмами, но, в отличие от обычных диафильмов, могут включать 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себя анимацию, аудио – и видеофрагменты, элементы интерактивности. </a:t>
            </a:r>
          </a:p>
          <a:p>
            <a:endParaRPr lang="ru-RU" dirty="0"/>
          </a:p>
        </p:txBody>
      </p:sp>
      <p:pic>
        <p:nvPicPr>
          <p:cNvPr id="1026" name="Picture 2" descr="C:\Users\Admin\Documents\тттт.png"/>
          <p:cNvPicPr>
            <a:picLocks noChangeAspect="1" noChangeArrowheads="1"/>
          </p:cNvPicPr>
          <p:nvPr/>
        </p:nvPicPr>
        <p:blipFill>
          <a:blip r:embed="rId3"/>
          <a:srcRect t="14286" b="7143"/>
          <a:stretch>
            <a:fillRect/>
          </a:stretch>
        </p:blipFill>
        <p:spPr bwMode="auto">
          <a:xfrm>
            <a:off x="5643570" y="2428868"/>
            <a:ext cx="3000396" cy="57150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Users\Admin\Documents\====.png"/>
          <p:cNvPicPr>
            <a:picLocks noChangeAspect="1" noChangeArrowheads="1"/>
          </p:cNvPicPr>
          <p:nvPr/>
        </p:nvPicPr>
        <p:blipFill>
          <a:blip r:embed="rId4"/>
          <a:srcRect r="20000"/>
          <a:stretch>
            <a:fillRect/>
          </a:stretch>
        </p:blipFill>
        <p:spPr bwMode="auto">
          <a:xfrm>
            <a:off x="0" y="3000372"/>
            <a:ext cx="1143008" cy="576315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 «Анимация» в  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резентации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5572132" cy="621508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программе 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конечно же, можно настроить последовательное появление элементов на слайде. 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Итак, как сделать выплывающие строки?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в </a:t>
            </a:r>
            <a:r>
              <a:rPr lang="ru-RU" sz="3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есть функция «Анимация», позволяющая гибко настраивать появление элементов на слайде.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Выбираем в меню:«Анимация»      «Настройка анимации».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выделяем элемент (например, заголовок) и нажимаем на кнопку «Добавить эффект».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 выбираем эффект «Вход»    «Вылет». Можно также менять скорость и направление.</a:t>
            </a:r>
          </a:p>
          <a:p>
            <a:pPr algn="l"/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Более тонкую настройку можно будет выполнить, если выделить элемент в списке анимации и в контекстном меню выбрать «Параметры эффектов».</a:t>
            </a:r>
            <a:r>
              <a:rPr lang="ru-RU" sz="2400" dirty="0" smtClean="0"/>
              <a:t> 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Аналогичным образом настраивается «появление» текста на всех слайдах.</a:t>
            </a:r>
          </a:p>
          <a:p>
            <a:endParaRPr lang="ru-RU" dirty="0"/>
          </a:p>
        </p:txBody>
      </p:sp>
      <p:pic>
        <p:nvPicPr>
          <p:cNvPr id="7" name="Рисунок 6" descr="C:\Users\Admin\Downloads\7f3d0f605c8382f20fc6f3d28e39eeb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642918"/>
            <a:ext cx="3214710" cy="271464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Admin\Downloads\ffe8915f619f61221ac27dd10bdf16e8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429000"/>
            <a:ext cx="3357586" cy="3214709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Штриховая стрелка вправо 7"/>
          <p:cNvSpPr/>
          <p:nvPr/>
        </p:nvSpPr>
        <p:spPr>
          <a:xfrm>
            <a:off x="3714744" y="2714620"/>
            <a:ext cx="335466" cy="142876"/>
          </a:xfrm>
          <a:prstGeom prst="stripedRightArrow">
            <a:avLst>
              <a:gd name="adj1" fmla="val 50000"/>
              <a:gd name="adj2" fmla="val 534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4357686" y="3857628"/>
            <a:ext cx="335466" cy="142876"/>
          </a:xfrm>
          <a:prstGeom prst="stripedRightArrow">
            <a:avLst>
              <a:gd name="adj1" fmla="val 50000"/>
              <a:gd name="adj2" fmla="val 534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Ссылки </a:t>
            </a:r>
            <a:r>
              <a:rPr lang="en-US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https://youtu.be/wEM9Oys7UEU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6643702" cy="300039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всего применяю ссылки на видео (например новая тема, домашнее задание). Студенты могут посмотреть ссылки в интернете в любое им удобное время.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Начать урок ни только с сопровождения презентацией а видеофильмами.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поисках нужной информации я пользуюсь видеофильмами которые нахожу в сети Интернет.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Найдя нужный видеофильм сохраняю ссылку и применяю на уроках производственного обучения. 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очень красочный и наглядный способ подачи информации.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 что бы видеофильм видоизменить применяю программные средства:  </a:t>
            </a:r>
          </a:p>
        </p:txBody>
      </p:sp>
      <p:pic>
        <p:nvPicPr>
          <p:cNvPr id="2050" name="Picture 2" descr="C:\Users\Admin\Documents\------.png"/>
          <p:cNvPicPr>
            <a:picLocks noChangeAspect="1" noChangeArrowheads="1"/>
          </p:cNvPicPr>
          <p:nvPr/>
        </p:nvPicPr>
        <p:blipFill>
          <a:blip r:embed="rId3"/>
          <a:srcRect t="73334" r="62069"/>
          <a:stretch>
            <a:fillRect/>
          </a:stretch>
        </p:blipFill>
        <p:spPr bwMode="auto">
          <a:xfrm>
            <a:off x="3000364" y="5072074"/>
            <a:ext cx="2357454" cy="714380"/>
          </a:xfrm>
          <a:prstGeom prst="rect">
            <a:avLst/>
          </a:prstGeom>
          <a:noFill/>
        </p:spPr>
      </p:pic>
      <p:pic>
        <p:nvPicPr>
          <p:cNvPr id="8" name="Picture 2" descr="C:\Users\Admin\Documents\------.png"/>
          <p:cNvPicPr>
            <a:picLocks noChangeAspect="1" noChangeArrowheads="1"/>
          </p:cNvPicPr>
          <p:nvPr/>
        </p:nvPicPr>
        <p:blipFill>
          <a:blip r:embed="rId3"/>
          <a:srcRect t="3333" r="28046" b="73777"/>
          <a:stretch>
            <a:fillRect/>
          </a:stretch>
        </p:blipFill>
        <p:spPr bwMode="auto">
          <a:xfrm>
            <a:off x="2714612" y="6000744"/>
            <a:ext cx="2981348" cy="857256"/>
          </a:xfrm>
          <a:prstGeom prst="rect">
            <a:avLst/>
          </a:prstGeom>
          <a:noFill/>
        </p:spPr>
      </p:pic>
      <p:pic>
        <p:nvPicPr>
          <p:cNvPr id="2051" name="Picture 3" descr="C:\Users\Admin\Downloads\M1GenXN3aDI.jpg"/>
          <p:cNvPicPr>
            <a:picLocks noChangeAspect="1" noChangeArrowheads="1"/>
          </p:cNvPicPr>
          <p:nvPr/>
        </p:nvPicPr>
        <p:blipFill>
          <a:blip r:embed="rId4"/>
          <a:srcRect l="11506" t="14266" r="11506" b="18478"/>
          <a:stretch>
            <a:fillRect/>
          </a:stretch>
        </p:blipFill>
        <p:spPr bwMode="auto">
          <a:xfrm>
            <a:off x="142844" y="5429264"/>
            <a:ext cx="2357454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2866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Ссылки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https://multiurok.ru/tests/4602804/</a:t>
            </a:r>
            <a:endParaRPr lang="ru-RU" sz="4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00562" y="928670"/>
            <a:ext cx="4643438" cy="4214842"/>
          </a:xfrm>
          <a:solidFill>
            <a:schemeClr val="bg1">
              <a:lumMod val="95000"/>
            </a:schemeClr>
          </a:solidFill>
        </p:spPr>
        <p:txBody>
          <a:bodyPr>
            <a:normAutofit fontScale="55000" lnSpcReduction="20000"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Создаю контрольно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измерительные материалы: тесты, контрольные вопросы по темам в конструкторе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мультиурок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Ссылки отправляю студентам в </a:t>
            </a:r>
            <a:r>
              <a:rPr lang="en-US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обратная связь от студентов в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ввиде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скриншотов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ссылки.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 это 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мессенджер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т.е. программа, которая позволяет собеседникам мгновенно с телефона или компьютера отправлять и получать текстовые и звуковые сообщения, изображения. Однако 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обладает функциями, которые характерны для социальных сетей: созданием групповых чатов,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видеозвонков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38576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Admin\Documents\.............................................png"/>
          <p:cNvPicPr>
            <a:picLocks noChangeAspect="1" noChangeArrowheads="1"/>
          </p:cNvPicPr>
          <p:nvPr/>
        </p:nvPicPr>
        <p:blipFill>
          <a:blip r:embed="rId4"/>
          <a:srcRect l="6992" r="9103"/>
          <a:stretch>
            <a:fillRect/>
          </a:stretch>
        </p:blipFill>
        <p:spPr bwMode="auto">
          <a:xfrm>
            <a:off x="4429124" y="5286389"/>
            <a:ext cx="1785950" cy="157161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18311" t="13214" r="3320" b="9919"/>
          <a:stretch>
            <a:fillRect/>
          </a:stretch>
        </p:blipFill>
        <p:spPr bwMode="auto">
          <a:xfrm>
            <a:off x="0" y="4929198"/>
            <a:ext cx="435771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C:\Users\Admin\Downloads\4488-image21.png"/>
          <p:cNvPicPr>
            <a:picLocks noChangeAspect="1" noChangeArrowheads="1"/>
          </p:cNvPicPr>
          <p:nvPr/>
        </p:nvPicPr>
        <p:blipFill>
          <a:blip r:embed="rId6"/>
          <a:srcRect l="30469" t="32152" r="29687" b="37020"/>
          <a:stretch>
            <a:fillRect/>
          </a:stretch>
        </p:blipFill>
        <p:spPr bwMode="auto">
          <a:xfrm>
            <a:off x="6286512" y="5286388"/>
            <a:ext cx="2857488" cy="157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675231710_top-fon-com-p-foni-dlya-prezentatsii-strogie-delovie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5723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Цифровые технологии в образовательном процессе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44" y="857232"/>
            <a:ext cx="6357982" cy="3643338"/>
          </a:xfrm>
        </p:spPr>
        <p:txBody>
          <a:bodyPr>
            <a:normAutofit fontScale="77500" lnSpcReduction="20000"/>
          </a:bodyPr>
          <a:lstStyle/>
          <a:p>
            <a:pPr marL="254000" algn="l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Во время прохождения курсов ПК впервые столкнулась со следующими видами технологии:  цифровой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сторителлинг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Screencast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Google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Forms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Picktochart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marL="254000" algn="l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Активно использую для занятий следующие виды: 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College.sdot.kz, Zoom, </a:t>
            </a:r>
            <a:r>
              <a:rPr lang="en-US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Kahoot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Learning Apps.org,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(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  <a:hlinkClick r:id="rId3"/>
              </a:rPr>
              <a:t>https://learningapps.org/display?v=pxbjwb1g523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)</a:t>
            </a:r>
          </a:p>
          <a:p>
            <a:pPr marL="254000" algn="l">
              <a:defRPr/>
            </a:pPr>
            <a:r>
              <a:rPr lang="en-US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Canva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редактор</a:t>
            </a:r>
            <a:r>
              <a:rPr lang="en-US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Ментальная карта, 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Веб-квест</a:t>
            </a:r>
            <a:endParaRPr lang="ru-RU" altLang="ru-RU" sz="2800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254000" algn="l">
              <a:defRPr/>
            </a:pP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WebQuest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шаблоны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54000" algn="l">
              <a:defRPr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8" name="Picture 4" descr="WebQue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86388"/>
            <a:ext cx="2000250" cy="134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Learningapps"/>
          <p:cNvPicPr>
            <a:picLocks noChangeAspect="1" noChangeArrowheads="1"/>
          </p:cNvPicPr>
          <p:nvPr/>
        </p:nvPicPr>
        <p:blipFill>
          <a:blip r:embed="rId5"/>
          <a:srcRect t="20833" b="16667"/>
          <a:stretch>
            <a:fillRect/>
          </a:stretch>
        </p:blipFill>
        <p:spPr bwMode="auto">
          <a:xfrm>
            <a:off x="6215074" y="2571744"/>
            <a:ext cx="17859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anva — самый простой графический редактор"/>
          <p:cNvPicPr>
            <a:picLocks noChangeAspect="1" noChangeArrowheads="1"/>
          </p:cNvPicPr>
          <p:nvPr/>
        </p:nvPicPr>
        <p:blipFill>
          <a:blip r:embed="rId6"/>
          <a:srcRect l="18959" t="22910" r="21794" b="22110"/>
          <a:stretch>
            <a:fillRect/>
          </a:stretch>
        </p:blipFill>
        <p:spPr bwMode="auto">
          <a:xfrm>
            <a:off x="2143108" y="5286388"/>
            <a:ext cx="201453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dmin\Documents\11,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57998" y="2571744"/>
            <a:ext cx="1086002" cy="1000132"/>
          </a:xfrm>
          <a:prstGeom prst="rect">
            <a:avLst/>
          </a:prstGeom>
          <a:noFill/>
        </p:spPr>
      </p:pic>
      <p:pic>
        <p:nvPicPr>
          <p:cNvPr id="11" name="Рисунок 10" descr="http://media.swetechockey.com/2018/06/Kahoot-logo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48" y="5286388"/>
            <a:ext cx="15716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819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Министерство образования и науки  Республики Казахстан КГУ «Глубоковский технический колледж» УО ВКО</vt:lpstr>
      <vt:lpstr>Слайд 2</vt:lpstr>
      <vt:lpstr>Лучший электронный образовательный ресурс </vt:lpstr>
      <vt:lpstr>Учебный процесс</vt:lpstr>
      <vt:lpstr> Презентации</vt:lpstr>
      <vt:lpstr>Функция «Анимация» в  презентации</vt:lpstr>
      <vt:lpstr> Ссылки https://youtu.be/wEM9Oys7UEU</vt:lpstr>
      <vt:lpstr>Ссылки https://multiurok.ru/tests/4602804/</vt:lpstr>
      <vt:lpstr>Цифровые технологии в образовательном процессе</vt:lpstr>
      <vt:lpstr>Цифровые технологии в образовательном процессе</vt:lpstr>
      <vt:lpstr>Цифровые технологии в образовательном процессе</vt:lpstr>
      <vt:lpstr>Домашняя работа обучающихся</vt:lpstr>
      <vt:lpstr>Заключение</vt:lpstr>
      <vt:lpstr>Ссылки: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77</cp:revision>
  <dcterms:created xsi:type="dcterms:W3CDTF">2023-03-23T13:02:22Z</dcterms:created>
  <dcterms:modified xsi:type="dcterms:W3CDTF">2023-09-14T21:55:01Z</dcterms:modified>
</cp:coreProperties>
</file>